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C9FCE-293E-4946-9A53-E4957AD77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616188-70D5-4E17-8771-B3F15F985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B9B6B-DC33-4780-8E89-C4B249ED8C23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782B9B-C694-4AB5-9EE6-4A7F0C325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A651F6-51E4-442F-B9AF-E7258720B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79110-090A-4352-9F31-02907C631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33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E2E6F1-91B7-4CCC-B379-4F20AC6A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2053BB-D7C1-4088-B58C-8521EBB24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C7F57-AD76-43F4-B701-E2EA4AC218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B9B6B-DC33-4780-8E89-C4B249ED8C23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A9DCB-0CE7-4C98-8AC2-2EC0FA4C8B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38409-48A7-48F6-8C3D-F0BDB5CD76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79110-090A-4352-9F31-02907C631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56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F18A120-5607-4E87-A171-9F359C6A4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European Industry Partnerships </a:t>
            </a:r>
            <a:br>
              <a:rPr lang="en-US" sz="4400"/>
            </a:br>
            <a:r>
              <a:rPr lang="en-US" sz="4400"/>
              <a:t>Convergence IoT/IIoT, 5G, AI, edge computing</a:t>
            </a:r>
            <a:r>
              <a:rPr lang="en-GB" sz="4400"/>
              <a:t> </a:t>
            </a:r>
            <a:endParaRPr lang="en-US" sz="4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A50882-DF95-4CDF-B311-53B1D58102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738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53616E2-C161-4BEF-A314-418C92A6B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Cellular IoT/IIoT use case segments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043CD2-2E28-4309-8A4A-FCC9B6C847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16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BF7C318-C386-431B-853B-22113FB6E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Internet of Vehicles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01A77A-768B-4E09-BCEC-5549D491FA5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2010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EB823DB-18F3-4F76-B0C4-F7D8A9878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Smart Grid Automation – Internet of Energy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717B0D-DC4C-4D48-A4AB-E36F602872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65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E099D2C-0BE0-48D2-BE2F-20CC754E0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Internet of Robotic Things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B113A5-B8A5-4F7F-9057-34111982CEF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38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7ADB886-414F-4B08-A097-F7ACB6235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AIOTI – Horizon Europe Outlook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698429-EF25-476A-AA51-3AEEFD5E15A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855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141F58B-5EB8-4394-924B-57AEF3D08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288E67-F6EA-4EA4-B948-84963BE1B34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48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28090C5-25A2-4E59-9AF9-3DF9F03E6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AIOTI Structure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C98998-049C-41CA-9843-67E84E60CF3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8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9F802C6C-F3AC-4135-9947-87A792145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venir Roman" panose="02000503020000020003"/>
              </a:rPr>
              <a:t>European Industry Partnership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B60F53-8501-4437-96EC-06467E0ADD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463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5CEAF03-50AC-40DA-BB40-F4E03CD7E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venir Roman" panose="02000503020000020003"/>
              </a:rPr>
              <a:t>Research and Innovation</a:t>
            </a:r>
            <a:endParaRPr lang="en-GB" dirty="0">
              <a:latin typeface="Avenir Roman" panose="02000503020000020003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934AAA-AE72-4BC7-BE59-83A4E664123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150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86EE8FC-C2D7-4336-B4E4-DC7C06E66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IoT - DLTs – Edge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AA7AE1-7FBA-4AD8-9901-AD00459E05B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3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CA2D1C9-26EB-4915-AE66-5F5AF8274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Capabilities of IMT-2020 defined by ITU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82CE17-3F18-4B7E-855E-23D1B022C7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81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6896745-F82C-4598-ADA4-0CFF0EC2F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slicing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DE9D51-60E7-425B-B9AB-CB328CDE79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3687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8819B8E8-96D5-453D-BF5C-D554CC43A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Network programmability and slicing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619CA9-BB5D-4CB1-B092-DBBEE39669A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655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CC8E321-B81C-4729-BF83-7727D835D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Cellular IoT/IIoT use case segments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59E4BA-81DC-4502-BE90-E5B51A72BB8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1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Widescreen</PresentationFormat>
  <Paragraphs>14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Avenir Roman</vt:lpstr>
      <vt:lpstr>Calibri</vt:lpstr>
      <vt:lpstr>Calibri Light</vt:lpstr>
      <vt:lpstr>Office Theme</vt:lpstr>
      <vt:lpstr>European Industry Partnerships  Convergence IoT/IIoT, 5G, AI, edge computing </vt:lpstr>
      <vt:lpstr>AIOTI Structure </vt:lpstr>
      <vt:lpstr>European Industry Partnership</vt:lpstr>
      <vt:lpstr>Research and Innovation</vt:lpstr>
      <vt:lpstr>IoT - DLTs – Edge </vt:lpstr>
      <vt:lpstr>Key Capabilities of IMT-2020 defined by ITU</vt:lpstr>
      <vt:lpstr>Network slicing</vt:lpstr>
      <vt:lpstr>Network programmability and slicing </vt:lpstr>
      <vt:lpstr>Cellular IoT/IIoT use case segments</vt:lpstr>
      <vt:lpstr>Cellular IoT/IIoT use case segments</vt:lpstr>
      <vt:lpstr>Internet of Vehicles</vt:lpstr>
      <vt:lpstr>Smart Grid Automation – Internet of Energy</vt:lpstr>
      <vt:lpstr>Internet of Robotic Things</vt:lpstr>
      <vt:lpstr>AIOTI – Horizon Europe Outlook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Industry Partnerships  Convergence IoT/IIoT, 5G, AI, edge computing </dc:title>
  <dc:creator>Ovidiu Vermesan</dc:creator>
  <cp:lastModifiedBy>Ovidiu Vermesan</cp:lastModifiedBy>
  <cp:revision>1</cp:revision>
  <dcterms:created xsi:type="dcterms:W3CDTF">2019-09-26T15:25:57Z</dcterms:created>
  <dcterms:modified xsi:type="dcterms:W3CDTF">2019-09-26T15:25:57Z</dcterms:modified>
</cp:coreProperties>
</file>