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656AEE-24E8-4993-BA2F-2DF0F60295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43211F1-B185-4CD6-B2D5-7E2C0B0B37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1329-DE1F-44F2-910B-5265F0ABA1E6}" type="datetimeFigureOut">
              <a:rPr lang="en-US" smtClean="0"/>
              <a:t>10/15/2019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6C2C377-FD55-41A7-B5FE-BC9DDBAA26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DA5D4D7-0221-4909-9E52-4AFF08DAAB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59EAF-2377-41D8-8587-B425F35063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157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5BD94A1-9EEF-4D42-AAD3-8A26AA10C4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7CEC44-3714-4E31-B6AB-FF1D4B9FB8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0F9247-D947-4CA6-8C0E-B0DEE74B56D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231329-DE1F-44F2-910B-5265F0ABA1E6}" type="datetimeFigureOut">
              <a:rPr lang="en-US" smtClean="0"/>
              <a:t>10/15/2019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79093A-2E97-456F-B65D-81AB822857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C497BB-B7E4-45EA-A0CA-25CEE2A5AE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359EAF-2377-41D8-8587-B425F35063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1277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6911CCF7-1BEB-4704-BB45-ECC84C942D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1B1207B-431B-474B-AD33-B31F9D005B6A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95290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426A1718-5E53-4B34-95B9-E71B990E54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7EA1817-9F4C-4E7B-96B0-E40139DD982E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82549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F694B855-DB0F-4EB8-B104-FBFFF460D6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CD541E2-FBC7-49A0-9730-A03FAEF4A9BE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54414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A70742C9-CC7D-40C3-814E-F4B02E7C3B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B4762B4-8915-46F1-B678-EB2EB44A1268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00622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DC1EEA39-1223-4184-A71A-392E27C26B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524084E-CA48-43D2-AD2D-365B4A1DBF17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99505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D8394D37-BEFF-4DDC-B623-2E658B0A93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165C5A6-E30F-4FEB-840D-BF5799A033A0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33249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F1FBE081-87C0-4F2A-8B6A-54F838AE2C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0C51B49-F285-417C-B4B8-680453E5DB0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71727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A6A0BA57-BD16-4300-B739-3CCADC08DC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C6252C7-957F-46C7-B5FC-8966C37C0565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49631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4E33398F-CB18-4302-B53B-7819EDEA8E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E9EBC89-58D8-4B08-AA2D-E011A63B04A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63375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Ovidiu Vermesan</dc:creator>
  <cp:lastModifiedBy>Ovidiu Vermesan</cp:lastModifiedBy>
  <cp:revision>1</cp:revision>
  <dcterms:created xsi:type="dcterms:W3CDTF">2019-10-15T11:52:22Z</dcterms:created>
  <dcterms:modified xsi:type="dcterms:W3CDTF">2019-10-15T11:52:22Z</dcterms:modified>
</cp:coreProperties>
</file>